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70" r:id="rId5"/>
    <p:sldId id="259" r:id="rId6"/>
    <p:sldId id="269" r:id="rId7"/>
    <p:sldId id="260" r:id="rId8"/>
    <p:sldId id="261" r:id="rId9"/>
    <p:sldId id="268" r:id="rId10"/>
    <p:sldId id="262" r:id="rId11"/>
    <p:sldId id="263" r:id="rId12"/>
    <p:sldId id="264" r:id="rId13"/>
    <p:sldId id="266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53687-5F76-4FFB-A7CD-C1051500F405}" type="datetimeFigureOut">
              <a:rPr lang="es-ES" smtClean="0"/>
              <a:t>13/04/2011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84668-9E08-44F5-BB6C-9C3CC80FF73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0A62C-0A3C-4D2F-92E9-2D85242F401C}" type="datetimeFigureOut">
              <a:rPr lang="es-ES" smtClean="0"/>
              <a:pPr/>
              <a:t>13/04/2011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2BA50-29CF-49B4-BC94-8DD955DF51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st-maarten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7882497" cy="5911873"/>
          </a:xfrm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2071702"/>
          </a:xfrm>
        </p:spPr>
        <p:txBody>
          <a:bodyPr>
            <a:noAutofit/>
          </a:bodyPr>
          <a:lstStyle/>
          <a:p>
            <a:r>
              <a:rPr lang="es-ES" sz="8800" dirty="0" smtClean="0"/>
              <a:t>SAINT MAARTEN</a:t>
            </a:r>
            <a:br>
              <a:rPr lang="es-ES" sz="8800" dirty="0" smtClean="0"/>
            </a:br>
            <a:endParaRPr lang="es-E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Grand </a:t>
            </a:r>
            <a:r>
              <a:rPr lang="es-ES" dirty="0" err="1" smtClean="0"/>
              <a:t>Hôtels</a:t>
            </a:r>
            <a:endParaRPr lang="es-ES" dirty="0"/>
          </a:p>
        </p:txBody>
      </p:sp>
      <p:pic>
        <p:nvPicPr>
          <p:cNvPr id="20482" name="Picture 2" descr="http://www.stmartinisland.org/images/hotelguide/gallery/hotel_22/album/hotel_le_domaine_saint_martin_prom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57364"/>
            <a:ext cx="2286000" cy="1809751"/>
          </a:xfrm>
          <a:prstGeom prst="rect">
            <a:avLst/>
          </a:prstGeom>
          <a:noFill/>
        </p:spPr>
      </p:pic>
      <p:pic>
        <p:nvPicPr>
          <p:cNvPr id="20484" name="Picture 4" descr="http://4esmeralda-resort.com/1-esmeralda-resort-banner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357694"/>
            <a:ext cx="4762500" cy="2114550"/>
          </a:xfrm>
          <a:prstGeom prst="rect">
            <a:avLst/>
          </a:prstGeom>
          <a:noFill/>
        </p:spPr>
      </p:pic>
      <p:pic>
        <p:nvPicPr>
          <p:cNvPr id="20486" name="Picture 6" descr="http://www.latin-tours.com/Logotipo/beach_plaza_st.mart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786322"/>
            <a:ext cx="1590675" cy="1266826"/>
          </a:xfrm>
          <a:prstGeom prst="rect">
            <a:avLst/>
          </a:prstGeom>
          <a:noFill/>
        </p:spPr>
      </p:pic>
      <p:pic>
        <p:nvPicPr>
          <p:cNvPr id="20488" name="Picture 8" descr="http://www.lesplanade.com/graphics/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785926"/>
            <a:ext cx="3333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arm4.static.flickr.com/3260/2573712764_c8524b2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191524" cy="6143643"/>
          </a:xfrm>
          <a:prstGeom prst="rect">
            <a:avLst/>
          </a:prstGeom>
          <a:noFill/>
        </p:spPr>
      </p:pic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4600580" cy="1655765"/>
          </a:xfrm>
        </p:spPr>
        <p:txBody>
          <a:bodyPr>
            <a:normAutofit/>
          </a:bodyPr>
          <a:lstStyle/>
          <a:p>
            <a:r>
              <a:rPr lang="es-ES" sz="6000" dirty="0" smtClean="0"/>
              <a:t>Fort Louis</a:t>
            </a:r>
            <a:endParaRPr lang="es-E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725602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Pic</a:t>
            </a:r>
            <a:r>
              <a:rPr lang="es-ES" dirty="0" smtClean="0"/>
              <a:t> </a:t>
            </a:r>
            <a:r>
              <a:rPr lang="es-ES" dirty="0" err="1" smtClean="0"/>
              <a:t>Paradis</a:t>
            </a:r>
            <a:r>
              <a:rPr lang="es-ES" dirty="0"/>
              <a:t>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err="1" smtClean="0"/>
              <a:t>Plantation</a:t>
            </a:r>
            <a:r>
              <a:rPr lang="es-ES" dirty="0" smtClean="0"/>
              <a:t> de </a:t>
            </a:r>
            <a:r>
              <a:rPr lang="es-ES" dirty="0" err="1" smtClean="0"/>
              <a:t>Mont</a:t>
            </a:r>
            <a:r>
              <a:rPr lang="es-ES" dirty="0" smtClean="0"/>
              <a:t> Vernon.</a:t>
            </a:r>
            <a:br>
              <a:rPr lang="es-ES" dirty="0" smtClean="0"/>
            </a:br>
            <a:r>
              <a:rPr lang="es-ES" dirty="0" smtClean="0"/>
              <a:t>Le Zoo.</a:t>
            </a:r>
            <a:endParaRPr lang="es-ES" dirty="0"/>
          </a:p>
        </p:txBody>
      </p:sp>
      <p:pic>
        <p:nvPicPr>
          <p:cNvPr id="24580" name="Picture 4" descr="http://www.rotasturisticas.com/imagens/large/img-11656-13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446719"/>
            <a:ext cx="5072098" cy="3804074"/>
          </a:xfrm>
          <a:prstGeom prst="rect">
            <a:avLst/>
          </a:prstGeom>
          <a:noFill/>
        </p:spPr>
      </p:pic>
      <p:pic>
        <p:nvPicPr>
          <p:cNvPr id="24578" name="Picture 2" descr="http://www.rentalcarmomma.com/cities/stmartenz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4942" y="4286256"/>
            <a:ext cx="3653390" cy="2419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</a:t>
            </a:r>
            <a:r>
              <a:rPr lang="es-ES" dirty="0" err="1" smtClean="0"/>
              <a:t>ferme</a:t>
            </a:r>
            <a:r>
              <a:rPr lang="es-ES" dirty="0" smtClean="0"/>
              <a:t> des </a:t>
            </a:r>
            <a:r>
              <a:rPr lang="es-ES" dirty="0" err="1" smtClean="0"/>
              <a:t>papillons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22532" name="Picture 4" descr="http://lh6.ggpht.com/_tK3F706wk1Y/SLKRlPP3QtI/AAAAAAAABQA/BTtAjgrt5c4/P5311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07" y="2357406"/>
            <a:ext cx="6000793" cy="4500594"/>
          </a:xfrm>
          <a:prstGeom prst="rect">
            <a:avLst/>
          </a:prstGeom>
          <a:noFill/>
        </p:spPr>
      </p:pic>
      <p:pic>
        <p:nvPicPr>
          <p:cNvPr id="22530" name="Picture 2" descr="http://media-cdn.tripadvisor.com/media/photo-s/01/57/84/0d/the-butterfly-fa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71613"/>
            <a:ext cx="410074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85852" y="285728"/>
            <a:ext cx="5857916" cy="1000108"/>
          </a:xfrm>
        </p:spPr>
        <p:txBody>
          <a:bodyPr/>
          <a:lstStyle/>
          <a:p>
            <a:r>
              <a:rPr lang="es-ES" dirty="0" err="1" smtClean="0"/>
              <a:t>Emplacement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 descr="http://www.fotosgc.com.ar/Caribe/Carib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6929486" cy="4802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ebeca\Downloads\carte de st mat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s-ES" dirty="0" smtClean="0"/>
              <a:t>La </a:t>
            </a:r>
            <a:r>
              <a:rPr lang="es-ES" dirty="0" err="1" smtClean="0"/>
              <a:t>Monnaie</a:t>
            </a:r>
            <a:r>
              <a:rPr lang="es-ES" dirty="0" smtClean="0"/>
              <a:t>                       La </a:t>
            </a:r>
            <a:r>
              <a:rPr lang="es-ES" dirty="0" err="1" smtClean="0"/>
              <a:t>population</a:t>
            </a:r>
            <a:endParaRPr lang="es-ES" dirty="0"/>
          </a:p>
        </p:txBody>
      </p:sp>
      <p:pic>
        <p:nvPicPr>
          <p:cNvPr id="2050" name="Picture 2" descr="http://blog.tengoentradas.com/wp-content/uploads/un-euro-para-haiti-tengoentrad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3845726" cy="3886209"/>
          </a:xfrm>
          <a:prstGeom prst="rect">
            <a:avLst/>
          </a:prstGeom>
          <a:noFill/>
        </p:spPr>
      </p:pic>
      <p:pic>
        <p:nvPicPr>
          <p:cNvPr id="2052" name="Picture 4" descr="http://www.kalipedia.com/kalipediamedia/cienciasnaturales/media/200704/18/ecologia/20070418klpcnaecl_301.Ies.S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428736"/>
            <a:ext cx="3700670" cy="3964015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643438" y="5572140"/>
            <a:ext cx="4357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La </a:t>
            </a:r>
            <a:r>
              <a:rPr lang="es-ES" sz="2800" dirty="0" err="1" smtClean="0"/>
              <a:t>population</a:t>
            </a:r>
            <a:r>
              <a:rPr lang="es-ES" sz="2800" dirty="0" smtClean="0"/>
              <a:t> de l’ </a:t>
            </a:r>
            <a:r>
              <a:rPr lang="es-ES" sz="2800" dirty="0" err="1" smtClean="0"/>
              <a:t>ile</a:t>
            </a:r>
            <a:r>
              <a:rPr lang="es-ES" sz="2800" dirty="0" smtClean="0"/>
              <a:t> </a:t>
            </a:r>
            <a:r>
              <a:rPr lang="es-ES" sz="2800" dirty="0" err="1" smtClean="0"/>
              <a:t>est</a:t>
            </a:r>
            <a:r>
              <a:rPr lang="es-ES" sz="2800" dirty="0" smtClean="0"/>
              <a:t> de 73.397 </a:t>
            </a:r>
            <a:r>
              <a:rPr lang="es-ES" sz="2800" dirty="0" err="1" smtClean="0"/>
              <a:t>habitants</a:t>
            </a:r>
            <a:r>
              <a:rPr lang="es-ES" sz="2800" dirty="0" smtClean="0"/>
              <a:t>.</a:t>
            </a:r>
            <a:endParaRPr lang="es-E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ttp://farm4.static.flickr.com/3587/3332487538_5ccdb957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0930">
            <a:off x="2857488" y="1785926"/>
            <a:ext cx="5953133" cy="4464850"/>
          </a:xfrm>
          <a:prstGeom prst="rect">
            <a:avLst/>
          </a:prstGeom>
          <a:noFill/>
        </p:spPr>
      </p:pic>
      <p:pic>
        <p:nvPicPr>
          <p:cNvPr id="18436" name="Picture 4" descr="http://islasparadisiacas.info/wp-content/uploads/2010/04/isla-de-st-maar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48183">
            <a:off x="481208" y="2167231"/>
            <a:ext cx="4841437" cy="4160609"/>
          </a:xfrm>
          <a:prstGeom prst="rect">
            <a:avLst/>
          </a:prstGeom>
          <a:noFill/>
        </p:spPr>
      </p:pic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714348" y="214290"/>
            <a:ext cx="8001056" cy="642942"/>
          </a:xfrm>
        </p:spPr>
        <p:txBody>
          <a:bodyPr>
            <a:normAutofit fontScale="90000"/>
          </a:bodyPr>
          <a:lstStyle/>
          <a:p>
            <a:r>
              <a:rPr lang="es-ES" sz="4000" b="1" dirty="0" err="1" smtClean="0"/>
              <a:t>Religion</a:t>
            </a:r>
            <a:r>
              <a:rPr lang="es-ES" sz="4000" b="1" dirty="0" smtClean="0"/>
              <a:t> et </a:t>
            </a:r>
            <a:r>
              <a:rPr lang="es-ES" sz="4000" b="1" dirty="0" err="1" smtClean="0"/>
              <a:t>Attraction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touristiques</a:t>
            </a:r>
            <a:endParaRPr lang="es-E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otelartemisa.es/noticias/wp-content/uploads/2010/12/marisc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0" y="1"/>
            <a:ext cx="8072462" cy="1071546"/>
          </a:xfrm>
        </p:spPr>
        <p:txBody>
          <a:bodyPr>
            <a:noAutofit/>
          </a:bodyPr>
          <a:lstStyle/>
          <a:p>
            <a:r>
              <a:rPr lang="es-ES" sz="8800" b="1" dirty="0" err="1" smtClean="0"/>
              <a:t>Gastronomie</a:t>
            </a:r>
            <a:endParaRPr lang="es-ES" sz="8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dn2.grupos.emagister.com/imagen/bahia_marigot__saint_martin_213934_t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239183" cy="6179387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57422" y="642918"/>
            <a:ext cx="5129194" cy="1571636"/>
          </a:xfrm>
        </p:spPr>
        <p:txBody>
          <a:bodyPr>
            <a:normAutofit/>
          </a:bodyPr>
          <a:lstStyle/>
          <a:p>
            <a:r>
              <a:rPr lang="es-ES" sz="8800" dirty="0" smtClean="0"/>
              <a:t>MARIGOT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:\Users\rebeca\Pictures\saint-martin-map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77867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428596" y="285728"/>
            <a:ext cx="8286808" cy="1000132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Arial" pitchFamily="34" charset="0"/>
                <a:cs typeface="Arial" pitchFamily="34" charset="0"/>
              </a:rPr>
              <a:t>Il est située sur la côte occidentale de l'île de Saint-Martin.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rebeca\Downloads\dese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9331"/>
            <a:ext cx="6715140" cy="4148669"/>
          </a:xfrm>
          <a:prstGeom prst="rect">
            <a:avLst/>
          </a:prstGeom>
          <a:noFill/>
        </p:spPr>
      </p:pic>
      <p:sp>
        <p:nvSpPr>
          <p:cNvPr id="8" name="7 Subtítulo"/>
          <p:cNvSpPr>
            <a:spLocks noGrp="1"/>
          </p:cNvSpPr>
          <p:nvPr>
            <p:ph type="subTitle" idx="1"/>
          </p:nvPr>
        </p:nvSpPr>
        <p:spPr>
          <a:xfrm>
            <a:off x="6286512" y="4286232"/>
            <a:ext cx="2857488" cy="257176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Baie Rouge</a:t>
            </a: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Baie Nettlé</a:t>
            </a: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Baie de Grand Case</a:t>
            </a:r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Bair Orientale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7170" name="Picture 2" descr="C:\Users\rebeca\Downloads\saint martin compte 36 plages differentes les unes de autres elles font partie des plus belles plages de la carai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76757" cy="3035609"/>
          </a:xfrm>
          <a:prstGeom prst="rect">
            <a:avLst/>
          </a:prstGeom>
          <a:noFill/>
        </p:spPr>
      </p:pic>
      <p:pic>
        <p:nvPicPr>
          <p:cNvPr id="25602" name="Picture 2" descr="http://media-cdn.tripadvisor.com/media/photo-s/01/12/13/3c/plage-parasols-a-ori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0"/>
            <a:ext cx="4857752" cy="3638899"/>
          </a:xfrm>
          <a:prstGeom prst="rect">
            <a:avLst/>
          </a:prstGeom>
          <a:noFill/>
        </p:spPr>
      </p:pic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029604" cy="1071569"/>
          </a:xfrm>
        </p:spPr>
        <p:txBody>
          <a:bodyPr>
            <a:normAutofit/>
          </a:bodyPr>
          <a:lstStyle/>
          <a:p>
            <a:pPr fontAlgn="t"/>
            <a:r>
              <a:rPr lang="en-US" sz="6000" b="1" dirty="0"/>
              <a:t>Plages plus </a:t>
            </a:r>
            <a:r>
              <a:rPr lang="en-US" sz="6000" b="1" dirty="0" smtClean="0"/>
              <a:t>important:</a:t>
            </a:r>
            <a:endParaRPr lang="es-E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55</Words>
  <Application>Microsoft Office PowerPoint</Application>
  <PresentationFormat>Presentación en pantalla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SAINT MAARTEN </vt:lpstr>
      <vt:lpstr>Emplacement</vt:lpstr>
      <vt:lpstr>Diapositiva 3</vt:lpstr>
      <vt:lpstr>La Monnaie                       La population</vt:lpstr>
      <vt:lpstr>Religion et Attraction touristiques</vt:lpstr>
      <vt:lpstr>Gastronomie</vt:lpstr>
      <vt:lpstr>MARIGOT.</vt:lpstr>
      <vt:lpstr>Diapositiva 8</vt:lpstr>
      <vt:lpstr>Plages plus important:</vt:lpstr>
      <vt:lpstr>Grand Hôtels</vt:lpstr>
      <vt:lpstr>Fort Louis</vt:lpstr>
      <vt:lpstr>Pic Paradis. Plantation de Mont Vernon. Le Zoo.</vt:lpstr>
      <vt:lpstr>La ferme des papillons.</vt:lpstr>
    </vt:vector>
  </TitlesOfParts>
  <Company>http://www.centor.mx.gd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SAINT MAARTEN</dc:title>
  <dc:creator>rebeca</dc:creator>
  <cp:lastModifiedBy>rebeca</cp:lastModifiedBy>
  <cp:revision>20</cp:revision>
  <dcterms:created xsi:type="dcterms:W3CDTF">2011-03-29T00:22:08Z</dcterms:created>
  <dcterms:modified xsi:type="dcterms:W3CDTF">2011-04-13T22:11:08Z</dcterms:modified>
</cp:coreProperties>
</file>